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8229600" cy="4572000"/>
  <p:notesSz cx="6858000" cy="9144000"/>
  <p:defaultTextStyle>
    <a:defPPr>
      <a:defRPr lang="pl-PL"/>
    </a:defPPr>
    <a:lvl1pPr marL="0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1pPr>
    <a:lvl2pPr marL="307238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2pPr>
    <a:lvl3pPr marL="614477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3pPr>
    <a:lvl4pPr marL="921715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4pPr>
    <a:lvl5pPr marL="1228954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5pPr>
    <a:lvl6pPr marL="1536192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6pPr>
    <a:lvl7pPr marL="1843430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7pPr>
    <a:lvl8pPr marL="2150669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8pPr>
    <a:lvl9pPr marL="2457907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251C"/>
    <a:srgbClr val="C4241A"/>
    <a:srgbClr val="FFFDF7"/>
    <a:srgbClr val="E6E6E6"/>
    <a:srgbClr val="FBE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748242"/>
            <a:ext cx="61722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401359"/>
            <a:ext cx="61722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918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535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7" y="243417"/>
            <a:ext cx="1774508" cy="3874559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243417"/>
            <a:ext cx="5220653" cy="387455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150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914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1139826"/>
            <a:ext cx="709803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3059642"/>
            <a:ext cx="709803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84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1217083"/>
            <a:ext cx="3497580" cy="290089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1217083"/>
            <a:ext cx="3497580" cy="290089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63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243417"/>
            <a:ext cx="7098030" cy="88370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7" y="1120775"/>
            <a:ext cx="3481506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7" y="1670050"/>
            <a:ext cx="3481506" cy="245639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1120775"/>
            <a:ext cx="3498652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1670050"/>
            <a:ext cx="3498652" cy="245639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84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59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823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304800"/>
            <a:ext cx="2654260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658284"/>
            <a:ext cx="4166235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1371600"/>
            <a:ext cx="2654260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20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304800"/>
            <a:ext cx="2654260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658284"/>
            <a:ext cx="4166235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1371600"/>
            <a:ext cx="2654260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206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243417"/>
            <a:ext cx="709803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1217083"/>
            <a:ext cx="709803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4237567"/>
            <a:ext cx="18516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E04D4-D7F3-43CF-85F9-8AD50B349E1A}" type="datetimeFigureOut">
              <a:rPr lang="pl-PL" smtClean="0"/>
              <a:t>21.11.2022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4237567"/>
            <a:ext cx="277749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4237567"/>
            <a:ext cx="18516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A6B39-D476-43EF-916E-ED1B132C8F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03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248575" y="177557"/>
            <a:ext cx="7688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TextBox 25">
            <a:extLst>
              <a:ext uri="{FF2B5EF4-FFF2-40B4-BE49-F238E27FC236}">
                <a16:creationId xmlns:a16="http://schemas.microsoft.com/office/drawing/2014/main" id="{D47F74CC-4CCF-FD4D-A470-059CF730856F}"/>
              </a:ext>
            </a:extLst>
          </p:cNvPr>
          <p:cNvSpPr txBox="1"/>
          <p:nvPr/>
        </p:nvSpPr>
        <p:spPr>
          <a:xfrm>
            <a:off x="248575" y="1085875"/>
            <a:ext cx="768806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sz="15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, Author</a:t>
            </a:r>
            <a:r>
              <a:rPr lang="en-US" sz="15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13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13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8">
            <a:extLst>
              <a:ext uri="{FF2B5EF4-FFF2-40B4-BE49-F238E27FC236}">
                <a16:creationId xmlns:a16="http://schemas.microsoft.com/office/drawing/2014/main" id="{1D5FEFEE-F5A6-2F42-BA22-00D901C99651}"/>
              </a:ext>
            </a:extLst>
          </p:cNvPr>
          <p:cNvSpPr txBox="1"/>
          <p:nvPr/>
        </p:nvSpPr>
        <p:spPr>
          <a:xfrm>
            <a:off x="248575" y="1878387"/>
            <a:ext cx="7688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Brief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abstract: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~75 words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0E8E8D09-504C-0043-9DE7-8AF8F42C0F1E}"/>
              </a:ext>
            </a:extLst>
          </p:cNvPr>
          <p:cNvSpPr txBox="1"/>
          <p:nvPr/>
        </p:nvSpPr>
        <p:spPr>
          <a:xfrm>
            <a:off x="248575" y="3093958"/>
            <a:ext cx="7688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max. 2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papers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Author </a:t>
            </a: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Journal 2 (5), 1234 (2019)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Author et al, Journal 1 (5), 1234 (2018)</a:t>
            </a:r>
          </a:p>
        </p:txBody>
      </p:sp>
      <p:cxnSp>
        <p:nvCxnSpPr>
          <p:cNvPr id="33" name="Łącznik prosty 32"/>
          <p:cNvCxnSpPr/>
          <p:nvPr/>
        </p:nvCxnSpPr>
        <p:spPr>
          <a:xfrm>
            <a:off x="0" y="3895200"/>
            <a:ext cx="82296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a 8">
            <a:extLst>
              <a:ext uri="{FF2B5EF4-FFF2-40B4-BE49-F238E27FC236}">
                <a16:creationId xmlns:a16="http://schemas.microsoft.com/office/drawing/2014/main" id="{BEC6BBF9-8100-62AD-7D09-8466EC24E6C3}"/>
              </a:ext>
            </a:extLst>
          </p:cNvPr>
          <p:cNvGrpSpPr/>
          <p:nvPr/>
        </p:nvGrpSpPr>
        <p:grpSpPr>
          <a:xfrm>
            <a:off x="165548" y="3968173"/>
            <a:ext cx="7988600" cy="544877"/>
            <a:chOff x="165548" y="3968173"/>
            <a:chExt cx="7988600" cy="544877"/>
          </a:xfrm>
        </p:grpSpPr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7C1C3EA3-A3E6-4F50-8465-93D0458668BB}"/>
                </a:ext>
              </a:extLst>
            </p:cNvPr>
            <p:cNvSpPr txBox="1"/>
            <p:nvPr/>
          </p:nvSpPr>
          <p:spPr>
            <a:xfrm>
              <a:off x="2657547" y="4102114"/>
              <a:ext cx="29145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Presenting</a:t>
              </a:r>
              <a:r>
                <a:rPr lang="pl-PL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Author@email.com</a:t>
              </a:r>
            </a:p>
          </p:txBody>
        </p:sp>
        <p:pic>
          <p:nvPicPr>
            <p:cNvPr id="21" name="Obraz 2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5548" y="3978462"/>
              <a:ext cx="1749704" cy="524301"/>
            </a:xfrm>
            <a:prstGeom prst="rect">
              <a:avLst/>
            </a:prstGeom>
          </p:spPr>
        </p:pic>
        <p:pic>
          <p:nvPicPr>
            <p:cNvPr id="3" name="Obraz 2">
              <a:extLst>
                <a:ext uri="{FF2B5EF4-FFF2-40B4-BE49-F238E27FC236}">
                  <a16:creationId xmlns:a16="http://schemas.microsoft.com/office/drawing/2014/main" id="{EF053E5E-3F17-B098-B352-27941478F1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4156" y="3968173"/>
              <a:ext cx="2209992" cy="5448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522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248575" y="177557"/>
            <a:ext cx="7688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7C1C3EA3-A3E6-4F50-8465-93D0458668BB}"/>
              </a:ext>
            </a:extLst>
          </p:cNvPr>
          <p:cNvSpPr txBox="1"/>
          <p:nvPr/>
        </p:nvSpPr>
        <p:spPr>
          <a:xfrm>
            <a:off x="2657547" y="4102114"/>
            <a:ext cx="2914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Presenting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Author@email.com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48" y="3978462"/>
            <a:ext cx="1749704" cy="524301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0" y="3895200"/>
            <a:ext cx="82296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D088C4C7-75D1-488D-6BC2-294007F32A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156" y="3968173"/>
            <a:ext cx="2209992" cy="5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3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248575" y="177557"/>
            <a:ext cx="7688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7C1C3EA3-A3E6-4F50-8465-93D0458668BB}"/>
              </a:ext>
            </a:extLst>
          </p:cNvPr>
          <p:cNvSpPr txBox="1"/>
          <p:nvPr/>
        </p:nvSpPr>
        <p:spPr>
          <a:xfrm>
            <a:off x="2657547" y="4102114"/>
            <a:ext cx="2914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Presenting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Author@email.com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48" y="3978462"/>
            <a:ext cx="1749704" cy="524301"/>
          </a:xfrm>
          <a:prstGeom prst="rect">
            <a:avLst/>
          </a:prstGeom>
        </p:spPr>
      </p:pic>
      <p:sp>
        <p:nvSpPr>
          <p:cNvPr id="9" name="TextBox 25">
            <a:extLst>
              <a:ext uri="{FF2B5EF4-FFF2-40B4-BE49-F238E27FC236}">
                <a16:creationId xmlns:a16="http://schemas.microsoft.com/office/drawing/2014/main" id="{D47F74CC-4CCF-FD4D-A470-059CF730856F}"/>
              </a:ext>
            </a:extLst>
          </p:cNvPr>
          <p:cNvSpPr txBox="1"/>
          <p:nvPr/>
        </p:nvSpPr>
        <p:spPr>
          <a:xfrm>
            <a:off x="248575" y="1085875"/>
            <a:ext cx="7688062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set-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ups</a:t>
            </a:r>
            <a:endParaRPr lang="pl-PL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combine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remaining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pl-PL" sz="1500" i="1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pl-PL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pl-PL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Łącznik prosty 9"/>
          <p:cNvCxnSpPr/>
          <p:nvPr/>
        </p:nvCxnSpPr>
        <p:spPr>
          <a:xfrm>
            <a:off x="0" y="3895200"/>
            <a:ext cx="82296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CD8267A8-6214-B532-E647-8AD98686F3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156" y="3968173"/>
            <a:ext cx="2209992" cy="5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6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7EB3F589-53B0-7D4A-8FF1-A66C73B3F7EF}"/>
              </a:ext>
            </a:extLst>
          </p:cNvPr>
          <p:cNvSpPr txBox="1"/>
          <p:nvPr/>
        </p:nvSpPr>
        <p:spPr>
          <a:xfrm>
            <a:off x="248575" y="177557"/>
            <a:ext cx="7688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7C1C3EA3-A3E6-4F50-8465-93D0458668BB}"/>
              </a:ext>
            </a:extLst>
          </p:cNvPr>
          <p:cNvSpPr txBox="1"/>
          <p:nvPr/>
        </p:nvSpPr>
        <p:spPr>
          <a:xfrm>
            <a:off x="2657547" y="4102114"/>
            <a:ext cx="2914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Presenting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Author@email.com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48" y="3978462"/>
            <a:ext cx="1749704" cy="524301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0" y="3895200"/>
            <a:ext cx="82296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E1580269-F5B7-0043-980D-936EB0E02B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156" y="3968173"/>
            <a:ext cx="2209992" cy="5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147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93</Words>
  <Application>Microsoft Office PowerPoint</Application>
  <PresentationFormat>Niestandardowy</PresentationFormat>
  <Paragraphs>18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Patrycja</dc:creator>
  <cp:lastModifiedBy>Użytkownik systemu Windows</cp:lastModifiedBy>
  <cp:revision>8</cp:revision>
  <dcterms:created xsi:type="dcterms:W3CDTF">2020-11-17T13:53:21Z</dcterms:created>
  <dcterms:modified xsi:type="dcterms:W3CDTF">2022-11-21T13:30:13Z</dcterms:modified>
</cp:coreProperties>
</file>